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earningapps.org/watch?v=pn5rfnsbt2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learningapps.org/watch?v=puqkgpn6n2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Pjxr08Cw59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Мультипликация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72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Игра разминка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https://learningapps.org/watch?v=pn5rfnsbt23</a:t>
            </a:r>
            <a:r>
              <a:rPr lang="ru-RU" dirty="0"/>
              <a:t> 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84984"/>
            <a:ext cx="3896668" cy="2168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772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https://learningapps.org/watch?v=puqkgpn6n23</a:t>
            </a:r>
            <a:r>
              <a:rPr lang="ru-RU" dirty="0"/>
              <a:t> </a:t>
            </a:r>
            <a:r>
              <a:rPr lang="en-US" dirty="0"/>
              <a:t> 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24944"/>
            <a:ext cx="4025950" cy="3017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50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Мультфильм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https://www.youtube.com/watch?v=Pjxr08Cw59w</a:t>
            </a:r>
            <a:r>
              <a:rPr lang="ru-RU" dirty="0"/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3778474" cy="2753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08276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0</TotalTime>
  <Words>40</Words>
  <Application>Microsoft Office PowerPoint</Application>
  <PresentationFormat>Экран (4:3)</PresentationFormat>
  <Paragraphs>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Brush Script MT</vt:lpstr>
      <vt:lpstr>Constantia</vt:lpstr>
      <vt:lpstr>Franklin Gothic Book</vt:lpstr>
      <vt:lpstr>Rage Italic</vt:lpstr>
      <vt:lpstr>Кнопка</vt:lpstr>
      <vt:lpstr>Мультипликация</vt:lpstr>
      <vt:lpstr>Игра разминка</vt:lpstr>
      <vt:lpstr>Игра</vt:lpstr>
      <vt:lpstr>Мультфильм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Мультипликация</dc:title>
  <dc:creator>309-1</dc:creator>
  <cp:lastModifiedBy>Александр Александров</cp:lastModifiedBy>
  <cp:revision>1</cp:revision>
  <dcterms:created xsi:type="dcterms:W3CDTF">2023-04-04T05:25:26Z</dcterms:created>
  <dcterms:modified xsi:type="dcterms:W3CDTF">2023-10-26T02:59:48Z</dcterms:modified>
</cp:coreProperties>
</file>